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67" r:id="rId6"/>
    <p:sldId id="257" r:id="rId7"/>
    <p:sldId id="258" r:id="rId8"/>
    <p:sldId id="263" r:id="rId9"/>
    <p:sldId id="259" r:id="rId10"/>
    <p:sldId id="260" r:id="rId11"/>
    <p:sldId id="261" r:id="rId12"/>
    <p:sldId id="262" r:id="rId13"/>
    <p:sldId id="264" r:id="rId14"/>
    <p:sldId id="265" r:id="rId15"/>
    <p:sldId id="266" r:id="rId16"/>
    <p:sldId id="270" r:id="rId17"/>
    <p:sldId id="26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808FCF-E89C-42C4-A96A-E2896FD71392}" v="4" dt="2023-05-05T08:26:55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D8B0CA-BC88-49D7-950F-B985D533121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75DDA66-32CB-4D04-8BD9-707B53A61D3D}">
      <dgm:prSet/>
      <dgm:spPr/>
      <dgm:t>
        <a:bodyPr/>
        <a:lstStyle/>
        <a:p>
          <a:r>
            <a:rPr lang="en-IN"/>
            <a:t>Dataset</a:t>
          </a:r>
          <a:endParaRPr lang="en-US"/>
        </a:p>
      </dgm:t>
    </dgm:pt>
    <dgm:pt modelId="{1B4C71F6-9919-43F2-90BB-01717D7B45A0}" type="parTrans" cxnId="{89A07D03-7F20-4033-939C-271599C588AB}">
      <dgm:prSet/>
      <dgm:spPr/>
      <dgm:t>
        <a:bodyPr/>
        <a:lstStyle/>
        <a:p>
          <a:endParaRPr lang="en-US"/>
        </a:p>
      </dgm:t>
    </dgm:pt>
    <dgm:pt modelId="{EF838404-839F-460F-9FC3-579ACA8C2BE9}" type="sibTrans" cxnId="{89A07D03-7F20-4033-939C-271599C588AB}">
      <dgm:prSet/>
      <dgm:spPr/>
      <dgm:t>
        <a:bodyPr/>
        <a:lstStyle/>
        <a:p>
          <a:endParaRPr lang="en-US"/>
        </a:p>
      </dgm:t>
    </dgm:pt>
    <dgm:pt modelId="{6D636DDD-2163-48AF-A0F6-C1552461A985}">
      <dgm:prSet/>
      <dgm:spPr/>
      <dgm:t>
        <a:bodyPr/>
        <a:lstStyle/>
        <a:p>
          <a:r>
            <a:rPr lang="en-IN"/>
            <a:t>Pre-processing dataset</a:t>
          </a:r>
          <a:endParaRPr lang="en-US"/>
        </a:p>
      </dgm:t>
    </dgm:pt>
    <dgm:pt modelId="{2A9BC9BA-0233-49CC-B979-67F9A5C3987D}" type="parTrans" cxnId="{78C94770-00D9-47BD-8200-D3F14DF9D038}">
      <dgm:prSet/>
      <dgm:spPr/>
      <dgm:t>
        <a:bodyPr/>
        <a:lstStyle/>
        <a:p>
          <a:endParaRPr lang="en-US"/>
        </a:p>
      </dgm:t>
    </dgm:pt>
    <dgm:pt modelId="{20D46C1E-4812-4B8F-B170-210E299EE408}" type="sibTrans" cxnId="{78C94770-00D9-47BD-8200-D3F14DF9D038}">
      <dgm:prSet/>
      <dgm:spPr/>
      <dgm:t>
        <a:bodyPr/>
        <a:lstStyle/>
        <a:p>
          <a:endParaRPr lang="en-US"/>
        </a:p>
      </dgm:t>
    </dgm:pt>
    <dgm:pt modelId="{94EFB480-DB1E-4D6F-BFB9-873FF5060690}">
      <dgm:prSet/>
      <dgm:spPr/>
      <dgm:t>
        <a:bodyPr/>
        <a:lstStyle/>
        <a:p>
          <a:r>
            <a:rPr lang="en-IN"/>
            <a:t>Features of dataset</a:t>
          </a:r>
          <a:endParaRPr lang="en-US"/>
        </a:p>
      </dgm:t>
    </dgm:pt>
    <dgm:pt modelId="{0D27D029-9AC5-4D44-8AED-DCD878F4901C}" type="parTrans" cxnId="{9ED11A72-C376-4055-AC9B-5AB6C07E307F}">
      <dgm:prSet/>
      <dgm:spPr/>
      <dgm:t>
        <a:bodyPr/>
        <a:lstStyle/>
        <a:p>
          <a:endParaRPr lang="en-US"/>
        </a:p>
      </dgm:t>
    </dgm:pt>
    <dgm:pt modelId="{915F8D67-2BE5-4A43-9A75-4E4074A99353}" type="sibTrans" cxnId="{9ED11A72-C376-4055-AC9B-5AB6C07E307F}">
      <dgm:prSet/>
      <dgm:spPr/>
      <dgm:t>
        <a:bodyPr/>
        <a:lstStyle/>
        <a:p>
          <a:endParaRPr lang="en-US"/>
        </a:p>
      </dgm:t>
    </dgm:pt>
    <dgm:pt modelId="{571F2630-6409-4AA9-943F-2E09E58399BF}">
      <dgm:prSet/>
      <dgm:spPr/>
      <dgm:t>
        <a:bodyPr/>
        <a:lstStyle/>
        <a:p>
          <a:r>
            <a:rPr lang="en-IN"/>
            <a:t>Correlation Matrix</a:t>
          </a:r>
          <a:endParaRPr lang="en-US"/>
        </a:p>
      </dgm:t>
    </dgm:pt>
    <dgm:pt modelId="{43ED8ED0-AA5F-4A13-A624-BA951C3AB2D0}" type="parTrans" cxnId="{19AADB90-F46A-4DA8-AC6F-BB602ED273BF}">
      <dgm:prSet/>
      <dgm:spPr/>
      <dgm:t>
        <a:bodyPr/>
        <a:lstStyle/>
        <a:p>
          <a:endParaRPr lang="en-US"/>
        </a:p>
      </dgm:t>
    </dgm:pt>
    <dgm:pt modelId="{DBA5EE39-9B26-4D2A-811F-8CD44EDCD67C}" type="sibTrans" cxnId="{19AADB90-F46A-4DA8-AC6F-BB602ED273BF}">
      <dgm:prSet/>
      <dgm:spPr/>
      <dgm:t>
        <a:bodyPr/>
        <a:lstStyle/>
        <a:p>
          <a:endParaRPr lang="en-US"/>
        </a:p>
      </dgm:t>
    </dgm:pt>
    <dgm:pt modelId="{05082E86-8C29-4201-BA66-421DAA3D9041}">
      <dgm:prSet/>
      <dgm:spPr/>
      <dgm:t>
        <a:bodyPr/>
        <a:lstStyle/>
        <a:p>
          <a:r>
            <a:rPr lang="en-IN" dirty="0"/>
            <a:t>Pair plot for highly correlated features</a:t>
          </a:r>
          <a:endParaRPr lang="en-US" dirty="0"/>
        </a:p>
      </dgm:t>
    </dgm:pt>
    <dgm:pt modelId="{FC004055-808D-4B4D-B1BD-D2E055931DC9}" type="parTrans" cxnId="{0290332B-97CE-4833-861B-ACB8D1101E0E}">
      <dgm:prSet/>
      <dgm:spPr/>
      <dgm:t>
        <a:bodyPr/>
        <a:lstStyle/>
        <a:p>
          <a:endParaRPr lang="en-US"/>
        </a:p>
      </dgm:t>
    </dgm:pt>
    <dgm:pt modelId="{02BEEC9D-DE3A-4BDA-8087-10E7B016F2AF}" type="sibTrans" cxnId="{0290332B-97CE-4833-861B-ACB8D1101E0E}">
      <dgm:prSet/>
      <dgm:spPr/>
      <dgm:t>
        <a:bodyPr/>
        <a:lstStyle/>
        <a:p>
          <a:endParaRPr lang="en-US"/>
        </a:p>
      </dgm:t>
    </dgm:pt>
    <dgm:pt modelId="{7D98F2E2-976B-4322-B036-65975EC9216D}">
      <dgm:prSet/>
      <dgm:spPr/>
      <dgm:t>
        <a:bodyPr/>
        <a:lstStyle/>
        <a:p>
          <a:r>
            <a:rPr lang="en-IN" dirty="0"/>
            <a:t>Standardizing the data</a:t>
          </a:r>
          <a:endParaRPr lang="en-US" dirty="0"/>
        </a:p>
      </dgm:t>
    </dgm:pt>
    <dgm:pt modelId="{A2C10120-4EA6-473B-86CF-BF8812F6A3A8}" type="parTrans" cxnId="{8BA469A7-AB3A-407F-A57C-40ABAA62C223}">
      <dgm:prSet/>
      <dgm:spPr/>
      <dgm:t>
        <a:bodyPr/>
        <a:lstStyle/>
        <a:p>
          <a:endParaRPr lang="en-US"/>
        </a:p>
      </dgm:t>
    </dgm:pt>
    <dgm:pt modelId="{4A00D59C-506E-421A-8EC0-6649670A598E}" type="sibTrans" cxnId="{8BA469A7-AB3A-407F-A57C-40ABAA62C223}">
      <dgm:prSet/>
      <dgm:spPr/>
      <dgm:t>
        <a:bodyPr/>
        <a:lstStyle/>
        <a:p>
          <a:endParaRPr lang="en-US"/>
        </a:p>
      </dgm:t>
    </dgm:pt>
    <dgm:pt modelId="{25C14C93-0D2A-4E4C-B615-38A916C3E20F}">
      <dgm:prSet/>
      <dgm:spPr/>
      <dgm:t>
        <a:bodyPr/>
        <a:lstStyle/>
        <a:p>
          <a:r>
            <a:rPr lang="en-IN" dirty="0"/>
            <a:t>Implementing Logistic Regression</a:t>
          </a:r>
          <a:endParaRPr lang="en-US" dirty="0"/>
        </a:p>
      </dgm:t>
    </dgm:pt>
    <dgm:pt modelId="{84349904-6CB9-424B-927C-B94D22EE7C34}" type="parTrans" cxnId="{074FECFE-AC7F-4C38-9FC9-7DF8C597EACB}">
      <dgm:prSet/>
      <dgm:spPr/>
      <dgm:t>
        <a:bodyPr/>
        <a:lstStyle/>
        <a:p>
          <a:endParaRPr lang="en-US"/>
        </a:p>
      </dgm:t>
    </dgm:pt>
    <dgm:pt modelId="{35ED614E-0C7D-4B92-BD30-99180DE3D526}" type="sibTrans" cxnId="{074FECFE-AC7F-4C38-9FC9-7DF8C597EACB}">
      <dgm:prSet/>
      <dgm:spPr/>
      <dgm:t>
        <a:bodyPr/>
        <a:lstStyle/>
        <a:p>
          <a:endParaRPr lang="en-US"/>
        </a:p>
      </dgm:t>
    </dgm:pt>
    <dgm:pt modelId="{93D1D515-3A42-4776-A48B-1578AD032055}">
      <dgm:prSet/>
      <dgm:spPr/>
      <dgm:t>
        <a:bodyPr/>
        <a:lstStyle/>
        <a:p>
          <a:r>
            <a:rPr lang="en-IN" dirty="0"/>
            <a:t>Implementing Neural Network</a:t>
          </a:r>
          <a:endParaRPr lang="en-US" dirty="0"/>
        </a:p>
      </dgm:t>
    </dgm:pt>
    <dgm:pt modelId="{88C89811-1E33-4F67-8936-8B31233314C0}" type="parTrans" cxnId="{56A4F690-597D-4750-9A44-DCBA99445816}">
      <dgm:prSet/>
      <dgm:spPr/>
      <dgm:t>
        <a:bodyPr/>
        <a:lstStyle/>
        <a:p>
          <a:endParaRPr lang="en-US"/>
        </a:p>
      </dgm:t>
    </dgm:pt>
    <dgm:pt modelId="{BB1A610F-68BB-4882-B47A-F1D5FC3502AD}" type="sibTrans" cxnId="{56A4F690-597D-4750-9A44-DCBA99445816}">
      <dgm:prSet/>
      <dgm:spPr/>
      <dgm:t>
        <a:bodyPr/>
        <a:lstStyle/>
        <a:p>
          <a:endParaRPr lang="en-US"/>
        </a:p>
      </dgm:t>
    </dgm:pt>
    <dgm:pt modelId="{833BDC80-581B-4737-83DA-C4E3B9C9A962}">
      <dgm:prSet/>
      <dgm:spPr/>
      <dgm:t>
        <a:bodyPr/>
        <a:lstStyle/>
        <a:p>
          <a:r>
            <a:rPr lang="en-IN" dirty="0"/>
            <a:t>Applying PCA</a:t>
          </a:r>
          <a:endParaRPr lang="en-US" dirty="0"/>
        </a:p>
      </dgm:t>
    </dgm:pt>
    <dgm:pt modelId="{CC75483D-4BF2-4FDE-9B2E-CF0897CC28CB}" type="parTrans" cxnId="{F29D31A6-0FB6-4223-9303-47609DA66065}">
      <dgm:prSet/>
      <dgm:spPr/>
      <dgm:t>
        <a:bodyPr/>
        <a:lstStyle/>
        <a:p>
          <a:endParaRPr lang="en-US"/>
        </a:p>
      </dgm:t>
    </dgm:pt>
    <dgm:pt modelId="{C6298B7E-23DC-4D4F-B873-57A0AE6B40A5}" type="sibTrans" cxnId="{F29D31A6-0FB6-4223-9303-47609DA66065}">
      <dgm:prSet/>
      <dgm:spPr/>
      <dgm:t>
        <a:bodyPr/>
        <a:lstStyle/>
        <a:p>
          <a:endParaRPr lang="en-US"/>
        </a:p>
      </dgm:t>
    </dgm:pt>
    <dgm:pt modelId="{D7734E74-38D8-4D5A-8C62-F656C776FB0A}">
      <dgm:prSet/>
      <dgm:spPr/>
      <dgm:t>
        <a:bodyPr/>
        <a:lstStyle/>
        <a:p>
          <a:r>
            <a:rPr lang="en-IN" dirty="0"/>
            <a:t>Bagging</a:t>
          </a:r>
          <a:endParaRPr lang="en-US" dirty="0"/>
        </a:p>
      </dgm:t>
    </dgm:pt>
    <dgm:pt modelId="{9872CAAB-583D-4797-BADA-A4A6174CC088}" type="parTrans" cxnId="{E4C1F43C-B31B-4513-BDB7-107B69329644}">
      <dgm:prSet/>
      <dgm:spPr/>
      <dgm:t>
        <a:bodyPr/>
        <a:lstStyle/>
        <a:p>
          <a:endParaRPr lang="en-US"/>
        </a:p>
      </dgm:t>
    </dgm:pt>
    <dgm:pt modelId="{BF9CC9DA-D2CA-4019-987A-BCE7AA6C4DC1}" type="sibTrans" cxnId="{E4C1F43C-B31B-4513-BDB7-107B69329644}">
      <dgm:prSet/>
      <dgm:spPr/>
      <dgm:t>
        <a:bodyPr/>
        <a:lstStyle/>
        <a:p>
          <a:endParaRPr lang="en-US"/>
        </a:p>
      </dgm:t>
    </dgm:pt>
    <dgm:pt modelId="{0E5A7FB6-0AF4-44EB-AD1A-B41A1C49FE86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4F1F6CCD-39A2-4CE7-8241-CF8BB2FD8D3D}" type="parTrans" cxnId="{9B8270C5-45B8-4B02-88E6-4D382E5797C3}">
      <dgm:prSet/>
      <dgm:spPr/>
      <dgm:t>
        <a:bodyPr/>
        <a:lstStyle/>
        <a:p>
          <a:endParaRPr lang="en-US"/>
        </a:p>
      </dgm:t>
    </dgm:pt>
    <dgm:pt modelId="{CD22E0AD-4819-4F1A-BF59-C1B450966A7A}" type="sibTrans" cxnId="{9B8270C5-45B8-4B02-88E6-4D382E5797C3}">
      <dgm:prSet/>
      <dgm:spPr/>
      <dgm:t>
        <a:bodyPr/>
        <a:lstStyle/>
        <a:p>
          <a:endParaRPr lang="en-US"/>
        </a:p>
      </dgm:t>
    </dgm:pt>
    <dgm:pt modelId="{DDB1DB90-31DB-47B8-84F4-FBD0CEADA2B1}" type="pres">
      <dgm:prSet presAssocID="{20D8B0CA-BC88-49D7-950F-B985D5331215}" presName="linear" presStyleCnt="0">
        <dgm:presLayoutVars>
          <dgm:animLvl val="lvl"/>
          <dgm:resizeHandles val="exact"/>
        </dgm:presLayoutVars>
      </dgm:prSet>
      <dgm:spPr/>
    </dgm:pt>
    <dgm:pt modelId="{166DC65D-CCE9-469A-90F5-45FDC1E1DE8E}" type="pres">
      <dgm:prSet presAssocID="{775DDA66-32CB-4D04-8BD9-707B53A61D3D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FBE51479-5E6F-4543-9347-8804E76E386A}" type="pres">
      <dgm:prSet presAssocID="{EF838404-839F-460F-9FC3-579ACA8C2BE9}" presName="spacer" presStyleCnt="0"/>
      <dgm:spPr/>
    </dgm:pt>
    <dgm:pt modelId="{4941A39B-792D-430D-A347-543E616DB2FB}" type="pres">
      <dgm:prSet presAssocID="{6D636DDD-2163-48AF-A0F6-C1552461A985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C2336C4-16B3-4032-BAC6-D0EDC36959A1}" type="pres">
      <dgm:prSet presAssocID="{20D46C1E-4812-4B8F-B170-210E299EE408}" presName="spacer" presStyleCnt="0"/>
      <dgm:spPr/>
    </dgm:pt>
    <dgm:pt modelId="{4593235A-792B-4B7C-A1A6-94210AF02EC3}" type="pres">
      <dgm:prSet presAssocID="{94EFB480-DB1E-4D6F-BFB9-873FF506069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2A1ED136-F3F8-4331-94B5-DDC78619F12B}" type="pres">
      <dgm:prSet presAssocID="{915F8D67-2BE5-4A43-9A75-4E4074A99353}" presName="spacer" presStyleCnt="0"/>
      <dgm:spPr/>
    </dgm:pt>
    <dgm:pt modelId="{A6A33CB1-7C18-4491-9E0D-15C569E1C7FD}" type="pres">
      <dgm:prSet presAssocID="{571F2630-6409-4AA9-943F-2E09E58399BF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CE2FD156-9BFE-488E-B5D7-A36BBB92F4DB}" type="pres">
      <dgm:prSet presAssocID="{DBA5EE39-9B26-4D2A-811F-8CD44EDCD67C}" presName="spacer" presStyleCnt="0"/>
      <dgm:spPr/>
    </dgm:pt>
    <dgm:pt modelId="{FE6EAECD-45B9-49FC-BFA3-DCA0F666A67C}" type="pres">
      <dgm:prSet presAssocID="{05082E86-8C29-4201-BA66-421DAA3D9041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9E2F7FB4-D0AC-4FEA-8CD6-9B94C121B091}" type="pres">
      <dgm:prSet presAssocID="{02BEEC9D-DE3A-4BDA-8087-10E7B016F2AF}" presName="spacer" presStyleCnt="0"/>
      <dgm:spPr/>
    </dgm:pt>
    <dgm:pt modelId="{252E740F-4116-4DAC-9399-FEB0EAC33A76}" type="pres">
      <dgm:prSet presAssocID="{7D98F2E2-976B-4322-B036-65975EC9216D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2D648698-7FB0-4D82-A008-E43C987F626C}" type="pres">
      <dgm:prSet presAssocID="{4A00D59C-506E-421A-8EC0-6649670A598E}" presName="spacer" presStyleCnt="0"/>
      <dgm:spPr/>
    </dgm:pt>
    <dgm:pt modelId="{9CDF8175-31D1-4CB5-A8B8-367930E4AAC9}" type="pres">
      <dgm:prSet presAssocID="{25C14C93-0D2A-4E4C-B615-38A916C3E20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2382A55-8A29-4D44-A341-891AD15233E4}" type="pres">
      <dgm:prSet presAssocID="{35ED614E-0C7D-4B92-BD30-99180DE3D526}" presName="spacer" presStyleCnt="0"/>
      <dgm:spPr/>
    </dgm:pt>
    <dgm:pt modelId="{B1CC0984-46AF-437E-B07A-769FA4CDFC58}" type="pres">
      <dgm:prSet presAssocID="{93D1D515-3A42-4776-A48B-1578AD03205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335DE8CD-A165-4799-8BF2-5B0497C29D83}" type="pres">
      <dgm:prSet presAssocID="{BB1A610F-68BB-4882-B47A-F1D5FC3502AD}" presName="spacer" presStyleCnt="0"/>
      <dgm:spPr/>
    </dgm:pt>
    <dgm:pt modelId="{D68FBB48-3B8B-4398-8203-9933D179D83B}" type="pres">
      <dgm:prSet presAssocID="{833BDC80-581B-4737-83DA-C4E3B9C9A962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C5A55744-0219-4342-A2D1-DF2B498D6553}" type="pres">
      <dgm:prSet presAssocID="{C6298B7E-23DC-4D4F-B873-57A0AE6B40A5}" presName="spacer" presStyleCnt="0"/>
      <dgm:spPr/>
    </dgm:pt>
    <dgm:pt modelId="{262C77FD-66E6-4E52-8728-02A96CFF6B52}" type="pres">
      <dgm:prSet presAssocID="{D7734E74-38D8-4D5A-8C62-F656C776FB0A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28FB6FFE-B996-4063-8302-CFDC6E6C7871}" type="pres">
      <dgm:prSet presAssocID="{BF9CC9DA-D2CA-4019-987A-BCE7AA6C4DC1}" presName="spacer" presStyleCnt="0"/>
      <dgm:spPr/>
    </dgm:pt>
    <dgm:pt modelId="{7706C1C1-D424-42CB-88C4-C1035721D6C0}" type="pres">
      <dgm:prSet presAssocID="{0E5A7FB6-0AF4-44EB-AD1A-B41A1C49FE86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89A07D03-7F20-4033-939C-271599C588AB}" srcId="{20D8B0CA-BC88-49D7-950F-B985D5331215}" destId="{775DDA66-32CB-4D04-8BD9-707B53A61D3D}" srcOrd="0" destOrd="0" parTransId="{1B4C71F6-9919-43F2-90BB-01717D7B45A0}" sibTransId="{EF838404-839F-460F-9FC3-579ACA8C2BE9}"/>
    <dgm:cxn modelId="{C7E6811C-BD87-4772-B423-F0711223DFA0}" type="presOf" srcId="{6D636DDD-2163-48AF-A0F6-C1552461A985}" destId="{4941A39B-792D-430D-A347-543E616DB2FB}" srcOrd="0" destOrd="0" presId="urn:microsoft.com/office/officeart/2005/8/layout/vList2"/>
    <dgm:cxn modelId="{688B091D-5F6A-4A33-B535-D2A6D3C1ADF5}" type="presOf" srcId="{D7734E74-38D8-4D5A-8C62-F656C776FB0A}" destId="{262C77FD-66E6-4E52-8728-02A96CFF6B52}" srcOrd="0" destOrd="0" presId="urn:microsoft.com/office/officeart/2005/8/layout/vList2"/>
    <dgm:cxn modelId="{0290332B-97CE-4833-861B-ACB8D1101E0E}" srcId="{20D8B0CA-BC88-49D7-950F-B985D5331215}" destId="{05082E86-8C29-4201-BA66-421DAA3D9041}" srcOrd="4" destOrd="0" parTransId="{FC004055-808D-4B4D-B1BD-D2E055931DC9}" sibTransId="{02BEEC9D-DE3A-4BDA-8087-10E7B016F2AF}"/>
    <dgm:cxn modelId="{82450B2E-04A2-4751-A788-510B49A6461A}" type="presOf" srcId="{20D8B0CA-BC88-49D7-950F-B985D5331215}" destId="{DDB1DB90-31DB-47B8-84F4-FBD0CEADA2B1}" srcOrd="0" destOrd="0" presId="urn:microsoft.com/office/officeart/2005/8/layout/vList2"/>
    <dgm:cxn modelId="{1775C737-9D42-438E-99BA-A3DE4881DAEB}" type="presOf" srcId="{571F2630-6409-4AA9-943F-2E09E58399BF}" destId="{A6A33CB1-7C18-4491-9E0D-15C569E1C7FD}" srcOrd="0" destOrd="0" presId="urn:microsoft.com/office/officeart/2005/8/layout/vList2"/>
    <dgm:cxn modelId="{E4C1F43C-B31B-4513-BDB7-107B69329644}" srcId="{20D8B0CA-BC88-49D7-950F-B985D5331215}" destId="{D7734E74-38D8-4D5A-8C62-F656C776FB0A}" srcOrd="9" destOrd="0" parTransId="{9872CAAB-583D-4797-BADA-A4A6174CC088}" sibTransId="{BF9CC9DA-D2CA-4019-987A-BCE7AA6C4DC1}"/>
    <dgm:cxn modelId="{566C2061-0839-4977-A9EC-3502682DC468}" type="presOf" srcId="{775DDA66-32CB-4D04-8BD9-707B53A61D3D}" destId="{166DC65D-CCE9-469A-90F5-45FDC1E1DE8E}" srcOrd="0" destOrd="0" presId="urn:microsoft.com/office/officeart/2005/8/layout/vList2"/>
    <dgm:cxn modelId="{BCC70A68-CF96-4DEA-891B-459A9692EDAE}" type="presOf" srcId="{7D98F2E2-976B-4322-B036-65975EC9216D}" destId="{252E740F-4116-4DAC-9399-FEB0EAC33A76}" srcOrd="0" destOrd="0" presId="urn:microsoft.com/office/officeart/2005/8/layout/vList2"/>
    <dgm:cxn modelId="{764A7648-8B0E-498A-9E49-C15561801090}" type="presOf" srcId="{0E5A7FB6-0AF4-44EB-AD1A-B41A1C49FE86}" destId="{7706C1C1-D424-42CB-88C4-C1035721D6C0}" srcOrd="0" destOrd="0" presId="urn:microsoft.com/office/officeart/2005/8/layout/vList2"/>
    <dgm:cxn modelId="{78C94770-00D9-47BD-8200-D3F14DF9D038}" srcId="{20D8B0CA-BC88-49D7-950F-B985D5331215}" destId="{6D636DDD-2163-48AF-A0F6-C1552461A985}" srcOrd="1" destOrd="0" parTransId="{2A9BC9BA-0233-49CC-B979-67F9A5C3987D}" sibTransId="{20D46C1E-4812-4B8F-B170-210E299EE408}"/>
    <dgm:cxn modelId="{9ED11A72-C376-4055-AC9B-5AB6C07E307F}" srcId="{20D8B0CA-BC88-49D7-950F-B985D5331215}" destId="{94EFB480-DB1E-4D6F-BFB9-873FF5060690}" srcOrd="2" destOrd="0" parTransId="{0D27D029-9AC5-4D44-8AED-DCD878F4901C}" sibTransId="{915F8D67-2BE5-4A43-9A75-4E4074A99353}"/>
    <dgm:cxn modelId="{19AADB90-F46A-4DA8-AC6F-BB602ED273BF}" srcId="{20D8B0CA-BC88-49D7-950F-B985D5331215}" destId="{571F2630-6409-4AA9-943F-2E09E58399BF}" srcOrd="3" destOrd="0" parTransId="{43ED8ED0-AA5F-4A13-A624-BA951C3AB2D0}" sibTransId="{DBA5EE39-9B26-4D2A-811F-8CD44EDCD67C}"/>
    <dgm:cxn modelId="{56A4F690-597D-4750-9A44-DCBA99445816}" srcId="{20D8B0CA-BC88-49D7-950F-B985D5331215}" destId="{93D1D515-3A42-4776-A48B-1578AD032055}" srcOrd="7" destOrd="0" parTransId="{88C89811-1E33-4F67-8936-8B31233314C0}" sibTransId="{BB1A610F-68BB-4882-B47A-F1D5FC3502AD}"/>
    <dgm:cxn modelId="{946A1E99-E84B-457A-9951-7A54B88338FD}" type="presOf" srcId="{05082E86-8C29-4201-BA66-421DAA3D9041}" destId="{FE6EAECD-45B9-49FC-BFA3-DCA0F666A67C}" srcOrd="0" destOrd="0" presId="urn:microsoft.com/office/officeart/2005/8/layout/vList2"/>
    <dgm:cxn modelId="{4B1BE29E-B9EC-414F-9003-0D8D43D1C6B2}" type="presOf" srcId="{94EFB480-DB1E-4D6F-BFB9-873FF5060690}" destId="{4593235A-792B-4B7C-A1A6-94210AF02EC3}" srcOrd="0" destOrd="0" presId="urn:microsoft.com/office/officeart/2005/8/layout/vList2"/>
    <dgm:cxn modelId="{F29D31A6-0FB6-4223-9303-47609DA66065}" srcId="{20D8B0CA-BC88-49D7-950F-B985D5331215}" destId="{833BDC80-581B-4737-83DA-C4E3B9C9A962}" srcOrd="8" destOrd="0" parTransId="{CC75483D-4BF2-4FDE-9B2E-CF0897CC28CB}" sibTransId="{C6298B7E-23DC-4D4F-B873-57A0AE6B40A5}"/>
    <dgm:cxn modelId="{8BA469A7-AB3A-407F-A57C-40ABAA62C223}" srcId="{20D8B0CA-BC88-49D7-950F-B985D5331215}" destId="{7D98F2E2-976B-4322-B036-65975EC9216D}" srcOrd="5" destOrd="0" parTransId="{A2C10120-4EA6-473B-86CF-BF8812F6A3A8}" sibTransId="{4A00D59C-506E-421A-8EC0-6649670A598E}"/>
    <dgm:cxn modelId="{6A1610C1-5178-4E1A-B60C-BB9DA81CE911}" type="presOf" srcId="{833BDC80-581B-4737-83DA-C4E3B9C9A962}" destId="{D68FBB48-3B8B-4398-8203-9933D179D83B}" srcOrd="0" destOrd="0" presId="urn:microsoft.com/office/officeart/2005/8/layout/vList2"/>
    <dgm:cxn modelId="{9B8270C5-45B8-4B02-88E6-4D382E5797C3}" srcId="{20D8B0CA-BC88-49D7-950F-B985D5331215}" destId="{0E5A7FB6-0AF4-44EB-AD1A-B41A1C49FE86}" srcOrd="10" destOrd="0" parTransId="{4F1F6CCD-39A2-4CE7-8241-CF8BB2FD8D3D}" sibTransId="{CD22E0AD-4819-4F1A-BF59-C1B450966A7A}"/>
    <dgm:cxn modelId="{F282E5F5-5A38-4442-B3E0-D9A2EE8DFF20}" type="presOf" srcId="{25C14C93-0D2A-4E4C-B615-38A916C3E20F}" destId="{9CDF8175-31D1-4CB5-A8B8-367930E4AAC9}" srcOrd="0" destOrd="0" presId="urn:microsoft.com/office/officeart/2005/8/layout/vList2"/>
    <dgm:cxn modelId="{08E98EF7-60A1-4052-8166-2E78B946EBD3}" type="presOf" srcId="{93D1D515-3A42-4776-A48B-1578AD032055}" destId="{B1CC0984-46AF-437E-B07A-769FA4CDFC58}" srcOrd="0" destOrd="0" presId="urn:microsoft.com/office/officeart/2005/8/layout/vList2"/>
    <dgm:cxn modelId="{074FECFE-AC7F-4C38-9FC9-7DF8C597EACB}" srcId="{20D8B0CA-BC88-49D7-950F-B985D5331215}" destId="{25C14C93-0D2A-4E4C-B615-38A916C3E20F}" srcOrd="6" destOrd="0" parTransId="{84349904-6CB9-424B-927C-B94D22EE7C34}" sibTransId="{35ED614E-0C7D-4B92-BD30-99180DE3D526}"/>
    <dgm:cxn modelId="{F1EDAC27-AFA4-4BD4-B464-BA37700E4427}" type="presParOf" srcId="{DDB1DB90-31DB-47B8-84F4-FBD0CEADA2B1}" destId="{166DC65D-CCE9-469A-90F5-45FDC1E1DE8E}" srcOrd="0" destOrd="0" presId="urn:microsoft.com/office/officeart/2005/8/layout/vList2"/>
    <dgm:cxn modelId="{822FD261-7C01-4160-8236-724FF2DC3A91}" type="presParOf" srcId="{DDB1DB90-31DB-47B8-84F4-FBD0CEADA2B1}" destId="{FBE51479-5E6F-4543-9347-8804E76E386A}" srcOrd="1" destOrd="0" presId="urn:microsoft.com/office/officeart/2005/8/layout/vList2"/>
    <dgm:cxn modelId="{DFD22728-50D5-4C46-A6E8-E37113C01717}" type="presParOf" srcId="{DDB1DB90-31DB-47B8-84F4-FBD0CEADA2B1}" destId="{4941A39B-792D-430D-A347-543E616DB2FB}" srcOrd="2" destOrd="0" presId="urn:microsoft.com/office/officeart/2005/8/layout/vList2"/>
    <dgm:cxn modelId="{B9EC27E7-4CE6-48DC-875C-8D66CADA401D}" type="presParOf" srcId="{DDB1DB90-31DB-47B8-84F4-FBD0CEADA2B1}" destId="{2C2336C4-16B3-4032-BAC6-D0EDC36959A1}" srcOrd="3" destOrd="0" presId="urn:microsoft.com/office/officeart/2005/8/layout/vList2"/>
    <dgm:cxn modelId="{E9DED205-6992-430A-9BBA-76C3EC21FFB6}" type="presParOf" srcId="{DDB1DB90-31DB-47B8-84F4-FBD0CEADA2B1}" destId="{4593235A-792B-4B7C-A1A6-94210AF02EC3}" srcOrd="4" destOrd="0" presId="urn:microsoft.com/office/officeart/2005/8/layout/vList2"/>
    <dgm:cxn modelId="{0BA4776E-BE48-4ABC-AEC1-4E3B5178064E}" type="presParOf" srcId="{DDB1DB90-31DB-47B8-84F4-FBD0CEADA2B1}" destId="{2A1ED136-F3F8-4331-94B5-DDC78619F12B}" srcOrd="5" destOrd="0" presId="urn:microsoft.com/office/officeart/2005/8/layout/vList2"/>
    <dgm:cxn modelId="{E7CC6DAB-4B76-4268-8012-F396EFFA27D7}" type="presParOf" srcId="{DDB1DB90-31DB-47B8-84F4-FBD0CEADA2B1}" destId="{A6A33CB1-7C18-4491-9E0D-15C569E1C7FD}" srcOrd="6" destOrd="0" presId="urn:microsoft.com/office/officeart/2005/8/layout/vList2"/>
    <dgm:cxn modelId="{26749638-9B69-473E-A18F-A98FFE1ACD69}" type="presParOf" srcId="{DDB1DB90-31DB-47B8-84F4-FBD0CEADA2B1}" destId="{CE2FD156-9BFE-488E-B5D7-A36BBB92F4DB}" srcOrd="7" destOrd="0" presId="urn:microsoft.com/office/officeart/2005/8/layout/vList2"/>
    <dgm:cxn modelId="{E9D6F10D-52CC-4E00-A0E9-C422D89F5249}" type="presParOf" srcId="{DDB1DB90-31DB-47B8-84F4-FBD0CEADA2B1}" destId="{FE6EAECD-45B9-49FC-BFA3-DCA0F666A67C}" srcOrd="8" destOrd="0" presId="urn:microsoft.com/office/officeart/2005/8/layout/vList2"/>
    <dgm:cxn modelId="{BFF0C546-6D3E-455D-A0AE-D553FCBA63D3}" type="presParOf" srcId="{DDB1DB90-31DB-47B8-84F4-FBD0CEADA2B1}" destId="{9E2F7FB4-D0AC-4FEA-8CD6-9B94C121B091}" srcOrd="9" destOrd="0" presId="urn:microsoft.com/office/officeart/2005/8/layout/vList2"/>
    <dgm:cxn modelId="{9E7D4105-DA6C-443B-9B85-17EB4C68C747}" type="presParOf" srcId="{DDB1DB90-31DB-47B8-84F4-FBD0CEADA2B1}" destId="{252E740F-4116-4DAC-9399-FEB0EAC33A76}" srcOrd="10" destOrd="0" presId="urn:microsoft.com/office/officeart/2005/8/layout/vList2"/>
    <dgm:cxn modelId="{C26FE55B-F96E-465E-9360-E2373E45B153}" type="presParOf" srcId="{DDB1DB90-31DB-47B8-84F4-FBD0CEADA2B1}" destId="{2D648698-7FB0-4D82-A008-E43C987F626C}" srcOrd="11" destOrd="0" presId="urn:microsoft.com/office/officeart/2005/8/layout/vList2"/>
    <dgm:cxn modelId="{B8379366-2099-473C-A8A2-6A604CF50890}" type="presParOf" srcId="{DDB1DB90-31DB-47B8-84F4-FBD0CEADA2B1}" destId="{9CDF8175-31D1-4CB5-A8B8-367930E4AAC9}" srcOrd="12" destOrd="0" presId="urn:microsoft.com/office/officeart/2005/8/layout/vList2"/>
    <dgm:cxn modelId="{E9E1CBDA-696F-47EA-9081-F675770981EE}" type="presParOf" srcId="{DDB1DB90-31DB-47B8-84F4-FBD0CEADA2B1}" destId="{72382A55-8A29-4D44-A341-891AD15233E4}" srcOrd="13" destOrd="0" presId="urn:microsoft.com/office/officeart/2005/8/layout/vList2"/>
    <dgm:cxn modelId="{16289150-FDC3-414C-9AB2-57FF483CE07F}" type="presParOf" srcId="{DDB1DB90-31DB-47B8-84F4-FBD0CEADA2B1}" destId="{B1CC0984-46AF-437E-B07A-769FA4CDFC58}" srcOrd="14" destOrd="0" presId="urn:microsoft.com/office/officeart/2005/8/layout/vList2"/>
    <dgm:cxn modelId="{95B423AE-04C4-473D-925F-7937CA2CE23D}" type="presParOf" srcId="{DDB1DB90-31DB-47B8-84F4-FBD0CEADA2B1}" destId="{335DE8CD-A165-4799-8BF2-5B0497C29D83}" srcOrd="15" destOrd="0" presId="urn:microsoft.com/office/officeart/2005/8/layout/vList2"/>
    <dgm:cxn modelId="{6F14ED3A-573D-41C3-A181-301C7ED3924A}" type="presParOf" srcId="{DDB1DB90-31DB-47B8-84F4-FBD0CEADA2B1}" destId="{D68FBB48-3B8B-4398-8203-9933D179D83B}" srcOrd="16" destOrd="0" presId="urn:microsoft.com/office/officeart/2005/8/layout/vList2"/>
    <dgm:cxn modelId="{D588BF68-A4B0-40F1-A44F-8BB2A75533DB}" type="presParOf" srcId="{DDB1DB90-31DB-47B8-84F4-FBD0CEADA2B1}" destId="{C5A55744-0219-4342-A2D1-DF2B498D6553}" srcOrd="17" destOrd="0" presId="urn:microsoft.com/office/officeart/2005/8/layout/vList2"/>
    <dgm:cxn modelId="{7173B8D0-6BB7-49A8-A05F-55729540FBC5}" type="presParOf" srcId="{DDB1DB90-31DB-47B8-84F4-FBD0CEADA2B1}" destId="{262C77FD-66E6-4E52-8728-02A96CFF6B52}" srcOrd="18" destOrd="0" presId="urn:microsoft.com/office/officeart/2005/8/layout/vList2"/>
    <dgm:cxn modelId="{04213299-708A-45DD-A269-A4A09E550571}" type="presParOf" srcId="{DDB1DB90-31DB-47B8-84F4-FBD0CEADA2B1}" destId="{28FB6FFE-B996-4063-8302-CFDC6E6C7871}" srcOrd="19" destOrd="0" presId="urn:microsoft.com/office/officeart/2005/8/layout/vList2"/>
    <dgm:cxn modelId="{2C4B7581-6A45-4DD5-B35B-9BFC308E1FE0}" type="presParOf" srcId="{DDB1DB90-31DB-47B8-84F4-FBD0CEADA2B1}" destId="{7706C1C1-D424-42CB-88C4-C1035721D6C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4E732E-774A-4C1B-9BD7-599FCC56611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B5CA8F7-5D05-412C-805C-5A1CCDC3A499}">
      <dgm:prSet/>
      <dgm:spPr/>
      <dgm:t>
        <a:bodyPr/>
        <a:lstStyle/>
        <a:p>
          <a:r>
            <a:rPr lang="en-US" b="0" i="0"/>
            <a:t>1. Duplicate entries have been eliminated.</a:t>
          </a:r>
          <a:endParaRPr lang="en-US"/>
        </a:p>
      </dgm:t>
    </dgm:pt>
    <dgm:pt modelId="{6A9B38DB-E08B-4E1D-A0D3-B516943391BF}" type="parTrans" cxnId="{C49C9B54-E0CF-4C7A-B75F-333C6770B3EA}">
      <dgm:prSet/>
      <dgm:spPr/>
      <dgm:t>
        <a:bodyPr/>
        <a:lstStyle/>
        <a:p>
          <a:endParaRPr lang="en-US"/>
        </a:p>
      </dgm:t>
    </dgm:pt>
    <dgm:pt modelId="{24BB08AF-A325-4912-91B8-4EA452313293}" type="sibTrans" cxnId="{C49C9B54-E0CF-4C7A-B75F-333C6770B3EA}">
      <dgm:prSet/>
      <dgm:spPr/>
      <dgm:t>
        <a:bodyPr/>
        <a:lstStyle/>
        <a:p>
          <a:endParaRPr lang="en-US"/>
        </a:p>
      </dgm:t>
    </dgm:pt>
    <dgm:pt modelId="{48A41F07-E01D-4793-A8FF-1D6EE3932871}">
      <dgm:prSet/>
      <dgm:spPr/>
      <dgm:t>
        <a:bodyPr/>
        <a:lstStyle/>
        <a:p>
          <a:r>
            <a:rPr lang="en-US" b="0" i="0" dirty="0"/>
            <a:t>2. All missing values(NA) have been taken care of.</a:t>
          </a:r>
          <a:endParaRPr lang="en-US" dirty="0"/>
        </a:p>
      </dgm:t>
    </dgm:pt>
    <dgm:pt modelId="{3194EFB8-895B-4B02-BB1A-58106BFFCBF4}" type="parTrans" cxnId="{5FC5CCF4-E720-4787-8B0F-3C885553A8D7}">
      <dgm:prSet/>
      <dgm:spPr/>
      <dgm:t>
        <a:bodyPr/>
        <a:lstStyle/>
        <a:p>
          <a:endParaRPr lang="en-US"/>
        </a:p>
      </dgm:t>
    </dgm:pt>
    <dgm:pt modelId="{E83FBED5-AEE4-43E4-B648-F3D981A1FCDE}" type="sibTrans" cxnId="{5FC5CCF4-E720-4787-8B0F-3C885553A8D7}">
      <dgm:prSet/>
      <dgm:spPr/>
      <dgm:t>
        <a:bodyPr/>
        <a:lstStyle/>
        <a:p>
          <a:endParaRPr lang="en-US"/>
        </a:p>
      </dgm:t>
    </dgm:pt>
    <dgm:pt modelId="{53D30223-BD9B-40B5-9134-F0ED780FFC8F}">
      <dgm:prSet/>
      <dgm:spPr/>
      <dgm:t>
        <a:bodyPr/>
        <a:lstStyle/>
        <a:p>
          <a:r>
            <a:rPr lang="en-US"/>
            <a:t>3. The dataset has been divided into training and test sets with an 80-20 ratio.</a:t>
          </a:r>
        </a:p>
      </dgm:t>
    </dgm:pt>
    <dgm:pt modelId="{4EA4746C-9E7B-488A-B832-167D5C04E770}" type="parTrans" cxnId="{95B644D0-CBF7-4233-A62E-5E117AFCB009}">
      <dgm:prSet/>
      <dgm:spPr/>
      <dgm:t>
        <a:bodyPr/>
        <a:lstStyle/>
        <a:p>
          <a:endParaRPr lang="en-US"/>
        </a:p>
      </dgm:t>
    </dgm:pt>
    <dgm:pt modelId="{E42EBEF6-4270-458C-8D20-4022323DBCBD}" type="sibTrans" cxnId="{95B644D0-CBF7-4233-A62E-5E117AFCB009}">
      <dgm:prSet/>
      <dgm:spPr/>
      <dgm:t>
        <a:bodyPr/>
        <a:lstStyle/>
        <a:p>
          <a:endParaRPr lang="en-US"/>
        </a:p>
      </dgm:t>
    </dgm:pt>
    <dgm:pt modelId="{42C8AD0E-8F19-4ADF-81DD-29E27117CEDC}" type="pres">
      <dgm:prSet presAssocID="{334E732E-774A-4C1B-9BD7-599FCC5661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AD35F7-342A-43AD-9BF6-B3CC883BD05F}" type="pres">
      <dgm:prSet presAssocID="{9B5CA8F7-5D05-412C-805C-5A1CCDC3A499}" presName="hierRoot1" presStyleCnt="0"/>
      <dgm:spPr/>
    </dgm:pt>
    <dgm:pt modelId="{B066659A-B37D-4B37-BF54-8FDBE22E9248}" type="pres">
      <dgm:prSet presAssocID="{9B5CA8F7-5D05-412C-805C-5A1CCDC3A499}" presName="composite" presStyleCnt="0"/>
      <dgm:spPr/>
    </dgm:pt>
    <dgm:pt modelId="{4F2AE8CC-A7CC-4ADB-86BA-05FD0FBBBBC6}" type="pres">
      <dgm:prSet presAssocID="{9B5CA8F7-5D05-412C-805C-5A1CCDC3A499}" presName="background" presStyleLbl="node0" presStyleIdx="0" presStyleCnt="3"/>
      <dgm:spPr/>
    </dgm:pt>
    <dgm:pt modelId="{5DBFCF4E-7C63-4914-B700-21C6B00B9193}" type="pres">
      <dgm:prSet presAssocID="{9B5CA8F7-5D05-412C-805C-5A1CCDC3A499}" presName="text" presStyleLbl="fgAcc0" presStyleIdx="0" presStyleCnt="3">
        <dgm:presLayoutVars>
          <dgm:chPref val="3"/>
        </dgm:presLayoutVars>
      </dgm:prSet>
      <dgm:spPr/>
    </dgm:pt>
    <dgm:pt modelId="{5D7648F6-8AD9-4961-863E-24E6011A6537}" type="pres">
      <dgm:prSet presAssocID="{9B5CA8F7-5D05-412C-805C-5A1CCDC3A499}" presName="hierChild2" presStyleCnt="0"/>
      <dgm:spPr/>
    </dgm:pt>
    <dgm:pt modelId="{763AF286-59C0-4140-B4A7-2BC341DCD47D}" type="pres">
      <dgm:prSet presAssocID="{48A41F07-E01D-4793-A8FF-1D6EE3932871}" presName="hierRoot1" presStyleCnt="0"/>
      <dgm:spPr/>
    </dgm:pt>
    <dgm:pt modelId="{2D2FA031-170B-42AA-928F-C990E131D5DA}" type="pres">
      <dgm:prSet presAssocID="{48A41F07-E01D-4793-A8FF-1D6EE3932871}" presName="composite" presStyleCnt="0"/>
      <dgm:spPr/>
    </dgm:pt>
    <dgm:pt modelId="{F03AA822-E279-4144-9236-DA1B599D820E}" type="pres">
      <dgm:prSet presAssocID="{48A41F07-E01D-4793-A8FF-1D6EE3932871}" presName="background" presStyleLbl="node0" presStyleIdx="1" presStyleCnt="3"/>
      <dgm:spPr/>
    </dgm:pt>
    <dgm:pt modelId="{174AEAAC-D1E4-4BDA-92ED-34E019AF0DCD}" type="pres">
      <dgm:prSet presAssocID="{48A41F07-E01D-4793-A8FF-1D6EE3932871}" presName="text" presStyleLbl="fgAcc0" presStyleIdx="1" presStyleCnt="3">
        <dgm:presLayoutVars>
          <dgm:chPref val="3"/>
        </dgm:presLayoutVars>
      </dgm:prSet>
      <dgm:spPr/>
    </dgm:pt>
    <dgm:pt modelId="{E4BE30C3-DB97-4C5E-A301-7ED8FE49E1DC}" type="pres">
      <dgm:prSet presAssocID="{48A41F07-E01D-4793-A8FF-1D6EE3932871}" presName="hierChild2" presStyleCnt="0"/>
      <dgm:spPr/>
    </dgm:pt>
    <dgm:pt modelId="{2D07FFF8-0CF2-48FD-B663-295C5C025165}" type="pres">
      <dgm:prSet presAssocID="{53D30223-BD9B-40B5-9134-F0ED780FFC8F}" presName="hierRoot1" presStyleCnt="0"/>
      <dgm:spPr/>
    </dgm:pt>
    <dgm:pt modelId="{28FDA060-8C62-400F-8E6A-A21F76196090}" type="pres">
      <dgm:prSet presAssocID="{53D30223-BD9B-40B5-9134-F0ED780FFC8F}" presName="composite" presStyleCnt="0"/>
      <dgm:spPr/>
    </dgm:pt>
    <dgm:pt modelId="{882BC274-5A06-4053-B448-7F532BA937BB}" type="pres">
      <dgm:prSet presAssocID="{53D30223-BD9B-40B5-9134-F0ED780FFC8F}" presName="background" presStyleLbl="node0" presStyleIdx="2" presStyleCnt="3"/>
      <dgm:spPr/>
    </dgm:pt>
    <dgm:pt modelId="{99902F90-4DBC-4985-8BA8-F01317D97280}" type="pres">
      <dgm:prSet presAssocID="{53D30223-BD9B-40B5-9134-F0ED780FFC8F}" presName="text" presStyleLbl="fgAcc0" presStyleIdx="2" presStyleCnt="3">
        <dgm:presLayoutVars>
          <dgm:chPref val="3"/>
        </dgm:presLayoutVars>
      </dgm:prSet>
      <dgm:spPr/>
    </dgm:pt>
    <dgm:pt modelId="{21046088-27A8-49C8-80DD-63FB7DB41892}" type="pres">
      <dgm:prSet presAssocID="{53D30223-BD9B-40B5-9134-F0ED780FFC8F}" presName="hierChild2" presStyleCnt="0"/>
      <dgm:spPr/>
    </dgm:pt>
  </dgm:ptLst>
  <dgm:cxnLst>
    <dgm:cxn modelId="{BAAD5C51-111F-402A-89C7-05965C72609C}" type="presOf" srcId="{9B5CA8F7-5D05-412C-805C-5A1CCDC3A499}" destId="{5DBFCF4E-7C63-4914-B700-21C6B00B9193}" srcOrd="0" destOrd="0" presId="urn:microsoft.com/office/officeart/2005/8/layout/hierarchy1"/>
    <dgm:cxn modelId="{F0CE6F54-EAC7-458A-9CDC-A52C849EFBD5}" type="presOf" srcId="{48A41F07-E01D-4793-A8FF-1D6EE3932871}" destId="{174AEAAC-D1E4-4BDA-92ED-34E019AF0DCD}" srcOrd="0" destOrd="0" presId="urn:microsoft.com/office/officeart/2005/8/layout/hierarchy1"/>
    <dgm:cxn modelId="{C49C9B54-E0CF-4C7A-B75F-333C6770B3EA}" srcId="{334E732E-774A-4C1B-9BD7-599FCC566117}" destId="{9B5CA8F7-5D05-412C-805C-5A1CCDC3A499}" srcOrd="0" destOrd="0" parTransId="{6A9B38DB-E08B-4E1D-A0D3-B516943391BF}" sibTransId="{24BB08AF-A325-4912-91B8-4EA452313293}"/>
    <dgm:cxn modelId="{57D46C8D-DF8C-4622-9E59-6F88A47E7E22}" type="presOf" srcId="{334E732E-774A-4C1B-9BD7-599FCC566117}" destId="{42C8AD0E-8F19-4ADF-81DD-29E27117CEDC}" srcOrd="0" destOrd="0" presId="urn:microsoft.com/office/officeart/2005/8/layout/hierarchy1"/>
    <dgm:cxn modelId="{95B644D0-CBF7-4233-A62E-5E117AFCB009}" srcId="{334E732E-774A-4C1B-9BD7-599FCC566117}" destId="{53D30223-BD9B-40B5-9134-F0ED780FFC8F}" srcOrd="2" destOrd="0" parTransId="{4EA4746C-9E7B-488A-B832-167D5C04E770}" sibTransId="{E42EBEF6-4270-458C-8D20-4022323DBCBD}"/>
    <dgm:cxn modelId="{12A4B4ED-FF82-4439-9F9A-1D6847193B52}" type="presOf" srcId="{53D30223-BD9B-40B5-9134-F0ED780FFC8F}" destId="{99902F90-4DBC-4985-8BA8-F01317D97280}" srcOrd="0" destOrd="0" presId="urn:microsoft.com/office/officeart/2005/8/layout/hierarchy1"/>
    <dgm:cxn modelId="{5FC5CCF4-E720-4787-8B0F-3C885553A8D7}" srcId="{334E732E-774A-4C1B-9BD7-599FCC566117}" destId="{48A41F07-E01D-4793-A8FF-1D6EE3932871}" srcOrd="1" destOrd="0" parTransId="{3194EFB8-895B-4B02-BB1A-58106BFFCBF4}" sibTransId="{E83FBED5-AEE4-43E4-B648-F3D981A1FCDE}"/>
    <dgm:cxn modelId="{D5030771-E90E-48C5-82C5-597B3F269E2F}" type="presParOf" srcId="{42C8AD0E-8F19-4ADF-81DD-29E27117CEDC}" destId="{65AD35F7-342A-43AD-9BF6-B3CC883BD05F}" srcOrd="0" destOrd="0" presId="urn:microsoft.com/office/officeart/2005/8/layout/hierarchy1"/>
    <dgm:cxn modelId="{D6190EBB-5B43-42C3-8535-6523FEB63374}" type="presParOf" srcId="{65AD35F7-342A-43AD-9BF6-B3CC883BD05F}" destId="{B066659A-B37D-4B37-BF54-8FDBE22E9248}" srcOrd="0" destOrd="0" presId="urn:microsoft.com/office/officeart/2005/8/layout/hierarchy1"/>
    <dgm:cxn modelId="{B9BC8C04-8058-451C-88E6-162DC5ABCA15}" type="presParOf" srcId="{B066659A-B37D-4B37-BF54-8FDBE22E9248}" destId="{4F2AE8CC-A7CC-4ADB-86BA-05FD0FBBBBC6}" srcOrd="0" destOrd="0" presId="urn:microsoft.com/office/officeart/2005/8/layout/hierarchy1"/>
    <dgm:cxn modelId="{45554B3F-B89C-4139-8382-95FF65CC390B}" type="presParOf" srcId="{B066659A-B37D-4B37-BF54-8FDBE22E9248}" destId="{5DBFCF4E-7C63-4914-B700-21C6B00B9193}" srcOrd="1" destOrd="0" presId="urn:microsoft.com/office/officeart/2005/8/layout/hierarchy1"/>
    <dgm:cxn modelId="{0A855149-BD3A-441E-BFA9-CB839E2E8C3E}" type="presParOf" srcId="{65AD35F7-342A-43AD-9BF6-B3CC883BD05F}" destId="{5D7648F6-8AD9-4961-863E-24E6011A6537}" srcOrd="1" destOrd="0" presId="urn:microsoft.com/office/officeart/2005/8/layout/hierarchy1"/>
    <dgm:cxn modelId="{3BD70510-F642-41F0-B4A0-F77F0A1A7E9A}" type="presParOf" srcId="{42C8AD0E-8F19-4ADF-81DD-29E27117CEDC}" destId="{763AF286-59C0-4140-B4A7-2BC341DCD47D}" srcOrd="1" destOrd="0" presId="urn:microsoft.com/office/officeart/2005/8/layout/hierarchy1"/>
    <dgm:cxn modelId="{46B79DFE-D2DF-4304-9D8F-AD6F791C83C8}" type="presParOf" srcId="{763AF286-59C0-4140-B4A7-2BC341DCD47D}" destId="{2D2FA031-170B-42AA-928F-C990E131D5DA}" srcOrd="0" destOrd="0" presId="urn:microsoft.com/office/officeart/2005/8/layout/hierarchy1"/>
    <dgm:cxn modelId="{0D9EE6D3-4644-442E-87E9-D0B4F907B080}" type="presParOf" srcId="{2D2FA031-170B-42AA-928F-C990E131D5DA}" destId="{F03AA822-E279-4144-9236-DA1B599D820E}" srcOrd="0" destOrd="0" presId="urn:microsoft.com/office/officeart/2005/8/layout/hierarchy1"/>
    <dgm:cxn modelId="{4329C9C1-1F59-4EAB-A82A-DB75FCB1B6FD}" type="presParOf" srcId="{2D2FA031-170B-42AA-928F-C990E131D5DA}" destId="{174AEAAC-D1E4-4BDA-92ED-34E019AF0DCD}" srcOrd="1" destOrd="0" presId="urn:microsoft.com/office/officeart/2005/8/layout/hierarchy1"/>
    <dgm:cxn modelId="{779B383E-3EDB-41D5-8791-9DDBDF2894F3}" type="presParOf" srcId="{763AF286-59C0-4140-B4A7-2BC341DCD47D}" destId="{E4BE30C3-DB97-4C5E-A301-7ED8FE49E1DC}" srcOrd="1" destOrd="0" presId="urn:microsoft.com/office/officeart/2005/8/layout/hierarchy1"/>
    <dgm:cxn modelId="{320CFD91-3FFE-46CA-B622-4E051E357709}" type="presParOf" srcId="{42C8AD0E-8F19-4ADF-81DD-29E27117CEDC}" destId="{2D07FFF8-0CF2-48FD-B663-295C5C025165}" srcOrd="2" destOrd="0" presId="urn:microsoft.com/office/officeart/2005/8/layout/hierarchy1"/>
    <dgm:cxn modelId="{CF9F9BF1-9B13-4514-B704-E646FAF30B8A}" type="presParOf" srcId="{2D07FFF8-0CF2-48FD-B663-295C5C025165}" destId="{28FDA060-8C62-400F-8E6A-A21F76196090}" srcOrd="0" destOrd="0" presId="urn:microsoft.com/office/officeart/2005/8/layout/hierarchy1"/>
    <dgm:cxn modelId="{4061325E-D8FE-4478-A89E-F0A136BF52E0}" type="presParOf" srcId="{28FDA060-8C62-400F-8E6A-A21F76196090}" destId="{882BC274-5A06-4053-B448-7F532BA937BB}" srcOrd="0" destOrd="0" presId="urn:microsoft.com/office/officeart/2005/8/layout/hierarchy1"/>
    <dgm:cxn modelId="{3D031849-4264-4947-91CB-F99080483494}" type="presParOf" srcId="{28FDA060-8C62-400F-8E6A-A21F76196090}" destId="{99902F90-4DBC-4985-8BA8-F01317D97280}" srcOrd="1" destOrd="0" presId="urn:microsoft.com/office/officeart/2005/8/layout/hierarchy1"/>
    <dgm:cxn modelId="{9DF81879-AC92-4F6F-AFE6-D39FBCACDFB7}" type="presParOf" srcId="{2D07FFF8-0CF2-48FD-B663-295C5C025165}" destId="{21046088-27A8-49C8-80DD-63FB7DB4189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DC65D-CCE9-469A-90F5-45FDC1E1DE8E}">
      <dsp:nvSpPr>
        <dsp:cNvPr id="0" name=""/>
        <dsp:cNvSpPr/>
      </dsp:nvSpPr>
      <dsp:spPr>
        <a:xfrm>
          <a:off x="0" y="100843"/>
          <a:ext cx="6833175" cy="442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Dataset</a:t>
          </a:r>
          <a:endParaRPr lang="en-US" sz="1800" kern="1200"/>
        </a:p>
      </dsp:txBody>
      <dsp:txXfrm>
        <a:off x="21589" y="122432"/>
        <a:ext cx="6789997" cy="399082"/>
      </dsp:txXfrm>
    </dsp:sp>
    <dsp:sp modelId="{4941A39B-792D-430D-A347-543E616DB2FB}">
      <dsp:nvSpPr>
        <dsp:cNvPr id="0" name=""/>
        <dsp:cNvSpPr/>
      </dsp:nvSpPr>
      <dsp:spPr>
        <a:xfrm>
          <a:off x="0" y="594943"/>
          <a:ext cx="6833175" cy="442260"/>
        </a:xfrm>
        <a:prstGeom prst="roundRect">
          <a:avLst/>
        </a:prstGeom>
        <a:solidFill>
          <a:schemeClr val="accent5">
            <a:hueOff val="144021"/>
            <a:satOff val="32"/>
            <a:lumOff val="-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Pre-processing dataset</a:t>
          </a:r>
          <a:endParaRPr lang="en-US" sz="1800" kern="1200"/>
        </a:p>
      </dsp:txBody>
      <dsp:txXfrm>
        <a:off x="21589" y="616532"/>
        <a:ext cx="6789997" cy="399082"/>
      </dsp:txXfrm>
    </dsp:sp>
    <dsp:sp modelId="{4593235A-792B-4B7C-A1A6-94210AF02EC3}">
      <dsp:nvSpPr>
        <dsp:cNvPr id="0" name=""/>
        <dsp:cNvSpPr/>
      </dsp:nvSpPr>
      <dsp:spPr>
        <a:xfrm>
          <a:off x="0" y="1089043"/>
          <a:ext cx="6833175" cy="442260"/>
        </a:xfrm>
        <a:prstGeom prst="roundRect">
          <a:avLst/>
        </a:prstGeom>
        <a:solidFill>
          <a:schemeClr val="accent5">
            <a:hueOff val="288041"/>
            <a:satOff val="64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Features of dataset</a:t>
          </a:r>
          <a:endParaRPr lang="en-US" sz="1800" kern="1200"/>
        </a:p>
      </dsp:txBody>
      <dsp:txXfrm>
        <a:off x="21589" y="1110632"/>
        <a:ext cx="6789997" cy="399082"/>
      </dsp:txXfrm>
    </dsp:sp>
    <dsp:sp modelId="{A6A33CB1-7C18-4491-9E0D-15C569E1C7FD}">
      <dsp:nvSpPr>
        <dsp:cNvPr id="0" name=""/>
        <dsp:cNvSpPr/>
      </dsp:nvSpPr>
      <dsp:spPr>
        <a:xfrm>
          <a:off x="0" y="1583143"/>
          <a:ext cx="6833175" cy="442260"/>
        </a:xfrm>
        <a:prstGeom prst="roundRect">
          <a:avLst/>
        </a:prstGeom>
        <a:solidFill>
          <a:schemeClr val="accent5">
            <a:hueOff val="432062"/>
            <a:satOff val="96"/>
            <a:lumOff val="-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Correlation Matrix</a:t>
          </a:r>
          <a:endParaRPr lang="en-US" sz="1800" kern="1200"/>
        </a:p>
      </dsp:txBody>
      <dsp:txXfrm>
        <a:off x="21589" y="1604732"/>
        <a:ext cx="6789997" cy="399082"/>
      </dsp:txXfrm>
    </dsp:sp>
    <dsp:sp modelId="{FE6EAECD-45B9-49FC-BFA3-DCA0F666A67C}">
      <dsp:nvSpPr>
        <dsp:cNvPr id="0" name=""/>
        <dsp:cNvSpPr/>
      </dsp:nvSpPr>
      <dsp:spPr>
        <a:xfrm>
          <a:off x="0" y="2077243"/>
          <a:ext cx="6833175" cy="442260"/>
        </a:xfrm>
        <a:prstGeom prst="roundRect">
          <a:avLst/>
        </a:prstGeom>
        <a:solidFill>
          <a:schemeClr val="accent5">
            <a:hueOff val="576082"/>
            <a:satOff val="128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Pair plot for highly correlated features</a:t>
          </a:r>
          <a:endParaRPr lang="en-US" sz="1800" kern="1200" dirty="0"/>
        </a:p>
      </dsp:txBody>
      <dsp:txXfrm>
        <a:off x="21589" y="2098832"/>
        <a:ext cx="6789997" cy="399082"/>
      </dsp:txXfrm>
    </dsp:sp>
    <dsp:sp modelId="{252E740F-4116-4DAC-9399-FEB0EAC33A76}">
      <dsp:nvSpPr>
        <dsp:cNvPr id="0" name=""/>
        <dsp:cNvSpPr/>
      </dsp:nvSpPr>
      <dsp:spPr>
        <a:xfrm>
          <a:off x="0" y="2571343"/>
          <a:ext cx="6833175" cy="442260"/>
        </a:xfrm>
        <a:prstGeom prst="roundRect">
          <a:avLst/>
        </a:prstGeom>
        <a:solidFill>
          <a:schemeClr val="accent5">
            <a:hueOff val="720103"/>
            <a:satOff val="160"/>
            <a:lumOff val="-3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Standardizing the data</a:t>
          </a:r>
          <a:endParaRPr lang="en-US" sz="1800" kern="1200" dirty="0"/>
        </a:p>
      </dsp:txBody>
      <dsp:txXfrm>
        <a:off x="21589" y="2592932"/>
        <a:ext cx="6789997" cy="399082"/>
      </dsp:txXfrm>
    </dsp:sp>
    <dsp:sp modelId="{9CDF8175-31D1-4CB5-A8B8-367930E4AAC9}">
      <dsp:nvSpPr>
        <dsp:cNvPr id="0" name=""/>
        <dsp:cNvSpPr/>
      </dsp:nvSpPr>
      <dsp:spPr>
        <a:xfrm>
          <a:off x="0" y="3065443"/>
          <a:ext cx="6833175" cy="442260"/>
        </a:xfrm>
        <a:prstGeom prst="roundRect">
          <a:avLst/>
        </a:prstGeom>
        <a:solidFill>
          <a:schemeClr val="accent5">
            <a:hueOff val="864124"/>
            <a:satOff val="192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Implementing Logistic Regression</a:t>
          </a:r>
          <a:endParaRPr lang="en-US" sz="1800" kern="1200" dirty="0"/>
        </a:p>
      </dsp:txBody>
      <dsp:txXfrm>
        <a:off x="21589" y="3087032"/>
        <a:ext cx="6789997" cy="399082"/>
      </dsp:txXfrm>
    </dsp:sp>
    <dsp:sp modelId="{B1CC0984-46AF-437E-B07A-769FA4CDFC58}">
      <dsp:nvSpPr>
        <dsp:cNvPr id="0" name=""/>
        <dsp:cNvSpPr/>
      </dsp:nvSpPr>
      <dsp:spPr>
        <a:xfrm>
          <a:off x="0" y="3559543"/>
          <a:ext cx="6833175" cy="442260"/>
        </a:xfrm>
        <a:prstGeom prst="roundRect">
          <a:avLst/>
        </a:prstGeom>
        <a:solidFill>
          <a:schemeClr val="accent5">
            <a:hueOff val="1008144"/>
            <a:satOff val="224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Implementing Neural Network</a:t>
          </a:r>
          <a:endParaRPr lang="en-US" sz="1800" kern="1200" dirty="0"/>
        </a:p>
      </dsp:txBody>
      <dsp:txXfrm>
        <a:off x="21589" y="3581132"/>
        <a:ext cx="6789997" cy="399082"/>
      </dsp:txXfrm>
    </dsp:sp>
    <dsp:sp modelId="{D68FBB48-3B8B-4398-8203-9933D179D83B}">
      <dsp:nvSpPr>
        <dsp:cNvPr id="0" name=""/>
        <dsp:cNvSpPr/>
      </dsp:nvSpPr>
      <dsp:spPr>
        <a:xfrm>
          <a:off x="0" y="4053642"/>
          <a:ext cx="6833175" cy="442260"/>
        </a:xfrm>
        <a:prstGeom prst="roundRect">
          <a:avLst/>
        </a:prstGeom>
        <a:solidFill>
          <a:schemeClr val="accent5">
            <a:hueOff val="1152165"/>
            <a:satOff val="256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Applying PCA</a:t>
          </a:r>
          <a:endParaRPr lang="en-US" sz="1800" kern="1200" dirty="0"/>
        </a:p>
      </dsp:txBody>
      <dsp:txXfrm>
        <a:off x="21589" y="4075231"/>
        <a:ext cx="6789997" cy="399082"/>
      </dsp:txXfrm>
    </dsp:sp>
    <dsp:sp modelId="{262C77FD-66E6-4E52-8728-02A96CFF6B52}">
      <dsp:nvSpPr>
        <dsp:cNvPr id="0" name=""/>
        <dsp:cNvSpPr/>
      </dsp:nvSpPr>
      <dsp:spPr>
        <a:xfrm>
          <a:off x="0" y="4547742"/>
          <a:ext cx="6833175" cy="442260"/>
        </a:xfrm>
        <a:prstGeom prst="roundRect">
          <a:avLst/>
        </a:prstGeom>
        <a:solidFill>
          <a:schemeClr val="accent5">
            <a:hueOff val="1296185"/>
            <a:satOff val="288"/>
            <a:lumOff val="-6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Bagging</a:t>
          </a:r>
          <a:endParaRPr lang="en-US" sz="1800" kern="1200" dirty="0"/>
        </a:p>
      </dsp:txBody>
      <dsp:txXfrm>
        <a:off x="21589" y="4569331"/>
        <a:ext cx="6789997" cy="399082"/>
      </dsp:txXfrm>
    </dsp:sp>
    <dsp:sp modelId="{7706C1C1-D424-42CB-88C4-C1035721D6C0}">
      <dsp:nvSpPr>
        <dsp:cNvPr id="0" name=""/>
        <dsp:cNvSpPr/>
      </dsp:nvSpPr>
      <dsp:spPr>
        <a:xfrm>
          <a:off x="0" y="5041842"/>
          <a:ext cx="6833175" cy="442260"/>
        </a:xfrm>
        <a:prstGeom prst="roundRect">
          <a:avLst/>
        </a:prstGeom>
        <a:solidFill>
          <a:schemeClr val="accent5">
            <a:hueOff val="1440206"/>
            <a:satOff val="320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</a:t>
          </a:r>
        </a:p>
      </dsp:txBody>
      <dsp:txXfrm>
        <a:off x="21589" y="5063431"/>
        <a:ext cx="6789997" cy="399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AE8CC-A7CC-4ADB-86BA-05FD0FBBBBC6}">
      <dsp:nvSpPr>
        <dsp:cNvPr id="0" name=""/>
        <dsp:cNvSpPr/>
      </dsp:nvSpPr>
      <dsp:spPr>
        <a:xfrm>
          <a:off x="0" y="229325"/>
          <a:ext cx="3134218" cy="1990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FCF4E-7C63-4914-B700-21C6B00B9193}">
      <dsp:nvSpPr>
        <dsp:cNvPr id="0" name=""/>
        <dsp:cNvSpPr/>
      </dsp:nvSpPr>
      <dsp:spPr>
        <a:xfrm>
          <a:off x="348246" y="560159"/>
          <a:ext cx="3134218" cy="19902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1. Duplicate entries have been eliminated.</a:t>
          </a:r>
          <a:endParaRPr lang="en-US" sz="2400" kern="1200"/>
        </a:p>
      </dsp:txBody>
      <dsp:txXfrm>
        <a:off x="406538" y="618451"/>
        <a:ext cx="3017634" cy="1873644"/>
      </dsp:txXfrm>
    </dsp:sp>
    <dsp:sp modelId="{F03AA822-E279-4144-9236-DA1B599D820E}">
      <dsp:nvSpPr>
        <dsp:cNvPr id="0" name=""/>
        <dsp:cNvSpPr/>
      </dsp:nvSpPr>
      <dsp:spPr>
        <a:xfrm>
          <a:off x="3830711" y="229325"/>
          <a:ext cx="3134218" cy="1990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AEAAC-D1E4-4BDA-92ED-34E019AF0DCD}">
      <dsp:nvSpPr>
        <dsp:cNvPr id="0" name=""/>
        <dsp:cNvSpPr/>
      </dsp:nvSpPr>
      <dsp:spPr>
        <a:xfrm>
          <a:off x="4178957" y="560159"/>
          <a:ext cx="3134218" cy="19902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2. All missing values(NA) have been taken care of.</a:t>
          </a:r>
          <a:endParaRPr lang="en-US" sz="2400" kern="1200" dirty="0"/>
        </a:p>
      </dsp:txBody>
      <dsp:txXfrm>
        <a:off x="4237249" y="618451"/>
        <a:ext cx="3017634" cy="1873644"/>
      </dsp:txXfrm>
    </dsp:sp>
    <dsp:sp modelId="{882BC274-5A06-4053-B448-7F532BA937BB}">
      <dsp:nvSpPr>
        <dsp:cNvPr id="0" name=""/>
        <dsp:cNvSpPr/>
      </dsp:nvSpPr>
      <dsp:spPr>
        <a:xfrm>
          <a:off x="7661422" y="229325"/>
          <a:ext cx="3134218" cy="1990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02F90-4DBC-4985-8BA8-F01317D97280}">
      <dsp:nvSpPr>
        <dsp:cNvPr id="0" name=""/>
        <dsp:cNvSpPr/>
      </dsp:nvSpPr>
      <dsp:spPr>
        <a:xfrm>
          <a:off x="8009668" y="560159"/>
          <a:ext cx="3134218" cy="19902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3. The dataset has been divided into training and test sets with an 80-20 ratio.</a:t>
          </a:r>
        </a:p>
      </dsp:txBody>
      <dsp:txXfrm>
        <a:off x="8067960" y="618451"/>
        <a:ext cx="3017634" cy="1873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F97CD-A17C-4FF0-840C-C3BCD5D7F31E}" type="datetimeFigureOut">
              <a:rPr lang="en-IN" smtClean="0"/>
              <a:t>06-05-2023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CB3B6-739A-44DC-A52F-5D7F091C1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691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B3B6-739A-44DC-A52F-5D7F091C1F7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81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49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77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5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6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80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0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60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69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5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1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uciml/forest-cover-type-data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Video 15" descr="Animated Time Laps Of Seasons">
            <a:extLst>
              <a:ext uri="{FF2B5EF4-FFF2-40B4-BE49-F238E27FC236}">
                <a16:creationId xmlns:a16="http://schemas.microsoft.com/office/drawing/2014/main" id="{7F82BDD6-465F-454D-B319-FEF5E5248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3059" y="-2"/>
            <a:ext cx="12188941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D824A-80EC-E02D-FE17-D67E0D18D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905" y="659269"/>
            <a:ext cx="5638801" cy="2387600"/>
          </a:xfrm>
        </p:spPr>
        <p:txBody>
          <a:bodyPr>
            <a:normAutofit/>
          </a:bodyPr>
          <a:lstStyle/>
          <a:p>
            <a:pPr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1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Forest Cover Type Prediction</a:t>
            </a:r>
            <a:br>
              <a:rPr lang="en-IN" sz="4100" b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1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7F9E9-DDFD-E3DE-CD89-33BC135B2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By,</a:t>
            </a:r>
          </a:p>
          <a:p>
            <a:r>
              <a:rPr lang="en-US">
                <a:solidFill>
                  <a:srgbClr val="FFFFFF"/>
                </a:solidFill>
              </a:rPr>
              <a:t>Chirag Chandrashekar</a:t>
            </a:r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Graph">
            <a:extLst>
              <a:ext uri="{FF2B5EF4-FFF2-40B4-BE49-F238E27FC236}">
                <a16:creationId xmlns:a16="http://schemas.microsoft.com/office/drawing/2014/main" id="{A8487FE7-1C5C-154A-4AC6-F201869C6A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40000"/>
          </a:blip>
          <a:srcRect t="3970" r="-1" b="600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C2A01-5DDD-E9DA-AEF7-9F0CBC26C872}"/>
              </a:ext>
            </a:extLst>
          </p:cNvPr>
          <p:cNvSpPr txBox="1"/>
          <p:nvPr/>
        </p:nvSpPr>
        <p:spPr>
          <a:xfrm>
            <a:off x="482600" y="732032"/>
            <a:ext cx="6900839" cy="27363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Predicting data using 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A1E93-185C-16AA-2438-7C90B3B988A0}"/>
              </a:ext>
            </a:extLst>
          </p:cNvPr>
          <p:cNvSpPr txBox="1"/>
          <p:nvPr/>
        </p:nvSpPr>
        <p:spPr>
          <a:xfrm>
            <a:off x="6553302" y="-242875"/>
            <a:ext cx="4986084" cy="1949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Test data accuracy: 72.32</a:t>
            </a:r>
          </a:p>
          <a:p>
            <a:pPr algn="r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Training data accuracy: 72.46 </a:t>
            </a:r>
          </a:p>
        </p:txBody>
      </p:sp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31337C-9739-324F-F8CD-E15FFA43F992}"/>
              </a:ext>
            </a:extLst>
          </p:cNvPr>
          <p:cNvSpPr txBox="1"/>
          <p:nvPr/>
        </p:nvSpPr>
        <p:spPr>
          <a:xfrm>
            <a:off x="442737" y="3913823"/>
            <a:ext cx="5613398" cy="2929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Predicting data using Neural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79D8C-C3AF-BAE3-47C6-DE7F928DBCE0}"/>
              </a:ext>
            </a:extLst>
          </p:cNvPr>
          <p:cNvSpPr txBox="1"/>
          <p:nvPr/>
        </p:nvSpPr>
        <p:spPr>
          <a:xfrm>
            <a:off x="6553302" y="2938916"/>
            <a:ext cx="4986084" cy="1949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Test data accuracy: 87.17</a:t>
            </a:r>
          </a:p>
          <a:p>
            <a:pPr algn="r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Training data accuracy: 87.65 </a:t>
            </a:r>
          </a:p>
        </p:txBody>
      </p:sp>
    </p:spTree>
    <p:extLst>
      <p:ext uri="{BB962C8B-B14F-4D97-AF65-F5344CB8AC3E}">
        <p14:creationId xmlns:p14="http://schemas.microsoft.com/office/powerpoint/2010/main" val="138901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Graph">
            <a:extLst>
              <a:ext uri="{FF2B5EF4-FFF2-40B4-BE49-F238E27FC236}">
                <a16:creationId xmlns:a16="http://schemas.microsoft.com/office/drawing/2014/main" id="{A8487FE7-1C5C-154A-4AC6-F201869C6A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40000"/>
          </a:blip>
          <a:srcRect t="3662" r="-1" b="631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C2A01-5DDD-E9DA-AEF7-9F0CBC26C872}"/>
              </a:ext>
            </a:extLst>
          </p:cNvPr>
          <p:cNvSpPr txBox="1"/>
          <p:nvPr/>
        </p:nvSpPr>
        <p:spPr>
          <a:xfrm>
            <a:off x="482601" y="799418"/>
            <a:ext cx="5613398" cy="2929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Predicting data after applying PCA(Principal Component Analysis)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BA1E93-185C-16AA-2438-7C90B3B988A0}"/>
              </a:ext>
            </a:extLst>
          </p:cNvPr>
          <p:cNvSpPr txBox="1"/>
          <p:nvPr/>
        </p:nvSpPr>
        <p:spPr>
          <a:xfrm>
            <a:off x="6095999" y="3728775"/>
            <a:ext cx="5533671" cy="2299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ts val="1000"/>
              </a:spcBef>
              <a:buFont typeface="Arial" panose="020B0604020202020204" pitchFamily="34" charset="0"/>
            </a:pPr>
            <a:r>
              <a:rPr lang="en-US" sz="2000" dirty="0">
                <a:solidFill>
                  <a:srgbClr val="FFFFFF"/>
                </a:solidFill>
              </a:rPr>
              <a:t>Test data accuracy: 53.92</a:t>
            </a:r>
          </a:p>
          <a:p>
            <a:pPr algn="r">
              <a:spcBef>
                <a:spcPts val="1000"/>
              </a:spcBef>
              <a:buFont typeface="Arial" panose="020B0604020202020204" pitchFamily="34" charset="0"/>
            </a:pPr>
            <a:r>
              <a:rPr lang="en-US" sz="2000" dirty="0">
                <a:solidFill>
                  <a:srgbClr val="FFFFFF"/>
                </a:solidFill>
              </a:rPr>
              <a:t>Training data accuracy: 53.85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5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A grid with small circles">
            <a:extLst>
              <a:ext uri="{FF2B5EF4-FFF2-40B4-BE49-F238E27FC236}">
                <a16:creationId xmlns:a16="http://schemas.microsoft.com/office/drawing/2014/main" id="{A8487FE7-1C5C-154A-4AC6-F201869C6A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1868" b="21868"/>
          <a:stretch/>
        </p:blipFill>
        <p:spPr>
          <a:xfrm>
            <a:off x="3947938" y="676355"/>
            <a:ext cx="9784723" cy="5505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C2A01-5DDD-E9DA-AEF7-9F0CBC26C872}"/>
              </a:ext>
            </a:extLst>
          </p:cNvPr>
          <p:cNvSpPr txBox="1"/>
          <p:nvPr/>
        </p:nvSpPr>
        <p:spPr>
          <a:xfrm>
            <a:off x="482601" y="799418"/>
            <a:ext cx="5613398" cy="2929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Predicting data after applying Bagging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BA1E93-185C-16AA-2438-7C90B3B988A0}"/>
              </a:ext>
            </a:extLst>
          </p:cNvPr>
          <p:cNvSpPr txBox="1"/>
          <p:nvPr/>
        </p:nvSpPr>
        <p:spPr>
          <a:xfrm>
            <a:off x="809766" y="3205322"/>
            <a:ext cx="5533671" cy="791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</a:rPr>
              <a:t>Training data accuracy: 100 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</a:pP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0B13EE-D2DE-3161-B7BA-5687AEE06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10" y="3619655"/>
            <a:ext cx="4563504" cy="1428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0278A-0B56-49FE-34C1-A78368C84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148" y="3524352"/>
            <a:ext cx="4572304" cy="1524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A2DA51-67F2-C0A2-EABE-AC57AD1D0859}"/>
              </a:ext>
            </a:extLst>
          </p:cNvPr>
          <p:cNvSpPr txBox="1"/>
          <p:nvPr/>
        </p:nvSpPr>
        <p:spPr>
          <a:xfrm>
            <a:off x="7390714" y="3059665"/>
            <a:ext cx="32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Test data accuracy: 96.85</a:t>
            </a:r>
          </a:p>
        </p:txBody>
      </p:sp>
    </p:spTree>
    <p:extLst>
      <p:ext uri="{BB962C8B-B14F-4D97-AF65-F5344CB8AC3E}">
        <p14:creationId xmlns:p14="http://schemas.microsoft.com/office/powerpoint/2010/main" val="112510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4687-7D80-37CA-3CF1-48FE0D09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067413" cy="1548482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4213-2B56-47A7-BB88-0DDA1D49C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Considering the results obtained from different classifications, bagging gave the best result for the cover type prediction.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Neural network also gives considerably good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PCA will lead to a lot of data loss, so if the features are very much dependent on each other then it would not be an ideal method to implement.</a:t>
            </a:r>
          </a:p>
        </p:txBody>
      </p:sp>
    </p:spTree>
    <p:extLst>
      <p:ext uri="{BB962C8B-B14F-4D97-AF65-F5344CB8AC3E}">
        <p14:creationId xmlns:p14="http://schemas.microsoft.com/office/powerpoint/2010/main" val="253094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66348D-5E23-404C-A495-618E4EAA8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25EE0A-A779-481E-A750-AD22CD1A0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90564"/>
            <a:ext cx="11147071" cy="245376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666D5-25E6-48D2-5E86-5B09392F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17" y="742952"/>
            <a:ext cx="9522831" cy="1943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Future Scope….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8EAB-10E4-D43B-BBDE-6864FD60D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16" y="3199302"/>
            <a:ext cx="9529202" cy="2818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Implementing Neural Network from scratch.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D6645B-2963-49B8-BD20-68F13D7B5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B1FF18-916C-43C4-8A6D-5878AEA3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40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ABAF14-551B-4C82-8652-104248C6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192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n arrow pointing right">
            <a:extLst>
              <a:ext uri="{FF2B5EF4-FFF2-40B4-BE49-F238E27FC236}">
                <a16:creationId xmlns:a16="http://schemas.microsoft.com/office/drawing/2014/main" id="{6439868E-0013-74CA-5156-12E2DE0D3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073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C33DD-451A-D230-1A01-CABAA920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75" y="693544"/>
            <a:ext cx="6718653" cy="2047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42EA8-6C28-4141-AA71-7D2D5D070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22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65E2C-4566-4B5C-DC6A-AC324171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Index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extBox 2">
            <a:extLst>
              <a:ext uri="{FF2B5EF4-FFF2-40B4-BE49-F238E27FC236}">
                <a16:creationId xmlns:a16="http://schemas.microsoft.com/office/drawing/2014/main" id="{825AA2F0-7AAE-66CA-0C5E-C703D3CE1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886764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87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B8577-2872-212D-2D4F-A2B7E3030283}"/>
              </a:ext>
            </a:extLst>
          </p:cNvPr>
          <p:cNvSpPr txBox="1"/>
          <p:nvPr/>
        </p:nvSpPr>
        <p:spPr>
          <a:xfrm>
            <a:off x="482601" y="721946"/>
            <a:ext cx="10813250" cy="197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0" i="0" u="none" strike="noStrike">
                <a:effectLst/>
                <a:latin typeface="+mj-lt"/>
                <a:ea typeface="+mj-ea"/>
                <a:cs typeface="+mj-cs"/>
              </a:rPr>
              <a:t>Dataset</a:t>
            </a:r>
            <a:endParaRPr lang="en-US" sz="6600">
              <a:latin typeface="+mj-lt"/>
              <a:ea typeface="+mj-ea"/>
              <a:cs typeface="+mj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54B948-69AE-475C-AAD4-0166D4730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C28728-0375-CF1C-3786-C90318155196}"/>
              </a:ext>
            </a:extLst>
          </p:cNvPr>
          <p:cNvSpPr txBox="1"/>
          <p:nvPr/>
        </p:nvSpPr>
        <p:spPr>
          <a:xfrm>
            <a:off x="482601" y="3282330"/>
            <a:ext cx="6668697" cy="2800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900" dirty="0"/>
              <a:t>1. This dataset contains tree observations from four areas of the Roosevelt National Forest in Colorado. 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900" dirty="0"/>
              <a:t>2. All observations are cartographic variables from 30-meter x 30-meter sections of the forest.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900" dirty="0"/>
              <a:t>3. This dataset includes information on tree type, shadow coverage, distance to nearby landmarks, soil type, and local topography.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9279127-238C-4975-A7B6-222B28A80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69B5B4-B3EB-BE1E-912D-81A5BE33C8E7}"/>
              </a:ext>
            </a:extLst>
          </p:cNvPr>
          <p:cNvSpPr txBox="1"/>
          <p:nvPr/>
        </p:nvSpPr>
        <p:spPr>
          <a:xfrm>
            <a:off x="482600" y="2491700"/>
            <a:ext cx="483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Kaggle: </a:t>
            </a:r>
            <a:r>
              <a:rPr lang="en-IN" dirty="0">
                <a:hlinkClick r:id="rId2"/>
              </a:rPr>
              <a:t>Forest Cover Type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15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E18D5F1-911E-4BCF-9AF0-F3A54D7C0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96FFC-500B-C26C-2726-67D2DEA9D5A5}"/>
              </a:ext>
            </a:extLst>
          </p:cNvPr>
          <p:cNvSpPr txBox="1"/>
          <p:nvPr/>
        </p:nvSpPr>
        <p:spPr>
          <a:xfrm>
            <a:off x="482601" y="976160"/>
            <a:ext cx="10361960" cy="1493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0" i="0" u="none" strike="noStrike">
                <a:effectLst/>
                <a:latin typeface="+mj-lt"/>
                <a:ea typeface="+mj-ea"/>
                <a:cs typeface="+mj-cs"/>
              </a:rPr>
              <a:t>Pre-processing dat</a:t>
            </a:r>
            <a:r>
              <a:rPr lang="en-US" sz="6600">
                <a:latin typeface="+mj-lt"/>
                <a:ea typeface="+mj-ea"/>
                <a:cs typeface="+mj-cs"/>
              </a:rPr>
              <a:t>aset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850E05-3320-4817-99CE-D56547FCA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A9946C-C93A-4350-AC54-937723F6B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extBox 4">
            <a:extLst>
              <a:ext uri="{FF2B5EF4-FFF2-40B4-BE49-F238E27FC236}">
                <a16:creationId xmlns:a16="http://schemas.microsoft.com/office/drawing/2014/main" id="{1B243C3B-1A1D-A7E4-C726-A47A1D7D8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641797"/>
              </p:ext>
            </p:extLst>
          </p:nvPr>
        </p:nvGraphicFramePr>
        <p:xfrm>
          <a:off x="482600" y="3098800"/>
          <a:ext cx="11143887" cy="2779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940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1DA634-58AB-8483-1E1F-0FCD5C2C2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5" y="1192219"/>
            <a:ext cx="5104676" cy="2413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D58D97-0857-2AC9-69C1-71963D95380B}"/>
              </a:ext>
            </a:extLst>
          </p:cNvPr>
          <p:cNvSpPr txBox="1"/>
          <p:nvPr/>
        </p:nvSpPr>
        <p:spPr>
          <a:xfrm>
            <a:off x="484094" y="689610"/>
            <a:ext cx="278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991BB-781D-F176-8CFC-AACEDB61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1" y="4268880"/>
            <a:ext cx="6511665" cy="1858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4AD84-8366-71A7-8394-51F9DFF9A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796" y="4260254"/>
            <a:ext cx="5403119" cy="1858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C0EEF-1D1A-1C02-0468-0113A444F545}"/>
              </a:ext>
            </a:extLst>
          </p:cNvPr>
          <p:cNvSpPr txBox="1"/>
          <p:nvPr/>
        </p:nvSpPr>
        <p:spPr>
          <a:xfrm>
            <a:off x="370789" y="3798589"/>
            <a:ext cx="462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the Training Dataset</a:t>
            </a:r>
          </a:p>
        </p:txBody>
      </p:sp>
    </p:spTree>
    <p:extLst>
      <p:ext uri="{BB962C8B-B14F-4D97-AF65-F5344CB8AC3E}">
        <p14:creationId xmlns:p14="http://schemas.microsoft.com/office/powerpoint/2010/main" val="277330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E6BB-685E-4520-841E-4F846C9C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88" y="583961"/>
            <a:ext cx="3739776" cy="617310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600" b="0" i="0" u="none" strike="noStrike" dirty="0">
                <a:solidFill>
                  <a:srgbClr val="2A399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0E98CC-882C-1A94-A4FB-DE61374DC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" y="1201271"/>
            <a:ext cx="6493954" cy="236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15862BE-9CF8-A501-735D-1FE26B414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494" y="1186984"/>
            <a:ext cx="5239352" cy="237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277EDD4-9B2D-733D-25E9-C1C89E449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50" y="4012972"/>
            <a:ext cx="9348210" cy="16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14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8" name="Straight Connector 309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0" name="Straight Connector 309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4D052-F1E0-4107-9BF6-C7ED702E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u="none" strike="noStrike">
                <a:effectLst/>
              </a:rPr>
              <a:t>Heat Map</a:t>
            </a:r>
            <a:endParaRPr lang="en-US"/>
          </a:p>
        </p:txBody>
      </p:sp>
      <p:cxnSp>
        <p:nvCxnSpPr>
          <p:cNvPr id="3108" name="Straight Connector 3107">
            <a:extLst>
              <a:ext uri="{FF2B5EF4-FFF2-40B4-BE49-F238E27FC236}">
                <a16:creationId xmlns:a16="http://schemas.microsoft.com/office/drawing/2014/main" id="{2C84CC28-1690-471E-9AE2-3198EB8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526E6137-4B85-4A65-BCC4-9BAB3D0D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D9F87F-3489-C38D-B312-D39B78F7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536193"/>
            <a:ext cx="7037393" cy="57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6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14BB-0118-0BB8-E66D-FFE7AAA2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12" y="566031"/>
            <a:ext cx="8159376" cy="662133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2A3990"/>
                </a:solidFill>
                <a:effectLst/>
                <a:latin typeface="Times New Roman" panose="02020603050405020304" pitchFamily="18" charset="0"/>
              </a:rPr>
              <a:t>Pair plot for highly correlated features</a:t>
            </a:r>
            <a:endParaRPr lang="en-IN" sz="4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EA54B1-37F3-67DD-382D-530FE859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1" y="1331752"/>
            <a:ext cx="3295826" cy="25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13EE647-DD43-434F-0B0F-F6B7505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017" y="1336876"/>
            <a:ext cx="3474180" cy="24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CE4CB73-6060-357A-F3AA-5001A3B9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27" y="1216426"/>
            <a:ext cx="3738618" cy="26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4810AD8-9997-7288-00B4-C9182EA99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5" y="3799600"/>
            <a:ext cx="3232967" cy="253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38B46F7-B2B8-81FB-EFDC-E2A7AC62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516" y="3779866"/>
            <a:ext cx="3232967" cy="251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194FB47-28D4-9E0F-501B-9F28A4D6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27" y="3820514"/>
            <a:ext cx="3423288" cy="250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13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C8547-8A08-0B21-5AF6-436655261043}"/>
              </a:ext>
            </a:extLst>
          </p:cNvPr>
          <p:cNvSpPr txBox="1"/>
          <p:nvPr/>
        </p:nvSpPr>
        <p:spPr>
          <a:xfrm>
            <a:off x="482601" y="721946"/>
            <a:ext cx="10813250" cy="1971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Standardizing the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B40350-D216-502B-97CE-62D37470BD90}"/>
              </a:ext>
            </a:extLst>
          </p:cNvPr>
          <p:cNvSpPr txBox="1"/>
          <p:nvPr/>
        </p:nvSpPr>
        <p:spPr>
          <a:xfrm>
            <a:off x="482601" y="3282330"/>
            <a:ext cx="5189963" cy="2800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Standardizing helps to ensure that the data are on a similar scale. 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It transforms the data such that it has a mean of 0 and a standard deviation of 1.</a:t>
            </a:r>
          </a:p>
        </p:txBody>
      </p:sp>
      <p:pic>
        <p:nvPicPr>
          <p:cNvPr id="9" name="Graphic 8" descr="Statistics">
            <a:extLst>
              <a:ext uri="{FF2B5EF4-FFF2-40B4-BE49-F238E27FC236}">
                <a16:creationId xmlns:a16="http://schemas.microsoft.com/office/drawing/2014/main" id="{CA4DE212-4106-86A8-421C-1A773614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7278" y="3104938"/>
            <a:ext cx="3031115" cy="303111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90199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_2SEEDS">
      <a:dk1>
        <a:srgbClr val="000000"/>
      </a:dk1>
      <a:lt1>
        <a:srgbClr val="FFFFFF"/>
      </a:lt1>
      <a:dk2>
        <a:srgbClr val="22283B"/>
      </a:dk2>
      <a:lt2>
        <a:srgbClr val="E2E2E8"/>
      </a:lt2>
      <a:accent1>
        <a:srgbClr val="A1A571"/>
      </a:accent1>
      <a:accent2>
        <a:srgbClr val="AF9F7E"/>
      </a:accent2>
      <a:accent3>
        <a:srgbClr val="93A77F"/>
      </a:accent3>
      <a:accent4>
        <a:srgbClr val="7FA0BA"/>
      </a:accent4>
      <a:accent5>
        <a:srgbClr val="969DC6"/>
      </a:accent5>
      <a:accent6>
        <a:srgbClr val="8E7FBA"/>
      </a:accent6>
      <a:hlink>
        <a:srgbClr val="6F69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00D8DB902874BAC9C7C52EB9B9077" ma:contentTypeVersion="2" ma:contentTypeDescription="Create a new document." ma:contentTypeScope="" ma:versionID="feee76b07d338b0143ed85cf4b600de4">
  <xsd:schema xmlns:xsd="http://www.w3.org/2001/XMLSchema" xmlns:xs="http://www.w3.org/2001/XMLSchema" xmlns:p="http://schemas.microsoft.com/office/2006/metadata/properties" xmlns:ns3="09c6a9a2-def9-4777-9acb-105d942ffe5d" targetNamespace="http://schemas.microsoft.com/office/2006/metadata/properties" ma:root="true" ma:fieldsID="bc86611ee8eefe4f5c560a05df52debd" ns3:_="">
    <xsd:import namespace="09c6a9a2-def9-4777-9acb-105d942ff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6a9a2-def9-4777-9acb-105d942ff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1E35A3-346D-4DB0-A1B3-690D43F84ED9}">
  <ds:schemaRefs>
    <ds:schemaRef ds:uri="http://schemas.microsoft.com/office/infopath/2007/PartnerControls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09c6a9a2-def9-4777-9acb-105d942ffe5d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0858768-D8C2-4135-BDE0-329CC3BB2A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6a9a2-def9-4777-9acb-105d942ff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B1907A-FFC1-447D-AAA7-3EDA8A06FB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5083</TotalTime>
  <Words>334</Words>
  <Application>Microsoft Office PowerPoint</Application>
  <PresentationFormat>Widescreen</PresentationFormat>
  <Paragraphs>52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Seaford</vt:lpstr>
      <vt:lpstr>Times New Roman</vt:lpstr>
      <vt:lpstr>LevelVTI</vt:lpstr>
      <vt:lpstr>Forest Cover Type Prediction  </vt:lpstr>
      <vt:lpstr>Index</vt:lpstr>
      <vt:lpstr>PowerPoint Presentation</vt:lpstr>
      <vt:lpstr>PowerPoint Presentation</vt:lpstr>
      <vt:lpstr>PowerPoint Presentation</vt:lpstr>
      <vt:lpstr>Correlation Matrix</vt:lpstr>
      <vt:lpstr>Heat Map</vt:lpstr>
      <vt:lpstr>Pair plot for highly correlated features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Scope….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Cover Type Prediction</dc:title>
  <dc:creator>Chirag Chandrashekar</dc:creator>
  <cp:lastModifiedBy>Chirag Chandrashekar</cp:lastModifiedBy>
  <cp:revision>10</cp:revision>
  <dcterms:created xsi:type="dcterms:W3CDTF">2023-05-02T05:01:42Z</dcterms:created>
  <dcterms:modified xsi:type="dcterms:W3CDTF">2023-05-06T17:25:45Z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0x0101006C100D8DB902874BAC9C7C52EB9B9077</vt:lpwstr>
  </property>
</Properties>
</file>